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19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E216-3E92-4B31-859B-75741E05570D}" type="datetimeFigureOut">
              <a:rPr lang="en-ZA" smtClean="0"/>
              <a:t>2019/04/12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464E5-A8A8-42CB-9280-B66A37166A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9510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E216-3E92-4B31-859B-75741E05570D}" type="datetimeFigureOut">
              <a:rPr lang="en-ZA" smtClean="0"/>
              <a:t>2019/04/12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464E5-A8A8-42CB-9280-B66A37166A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77458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E216-3E92-4B31-859B-75741E05570D}" type="datetimeFigureOut">
              <a:rPr lang="en-ZA" smtClean="0"/>
              <a:t>2019/04/12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464E5-A8A8-42CB-9280-B66A37166A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99704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E216-3E92-4B31-859B-75741E05570D}" type="datetimeFigureOut">
              <a:rPr lang="en-ZA" smtClean="0"/>
              <a:t>2019/04/12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464E5-A8A8-42CB-9280-B66A37166A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7733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E216-3E92-4B31-859B-75741E05570D}" type="datetimeFigureOut">
              <a:rPr lang="en-ZA" smtClean="0"/>
              <a:t>2019/04/12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464E5-A8A8-42CB-9280-B66A37166A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2191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E216-3E92-4B31-859B-75741E05570D}" type="datetimeFigureOut">
              <a:rPr lang="en-ZA" smtClean="0"/>
              <a:t>2019/04/12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464E5-A8A8-42CB-9280-B66A37166A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18236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E216-3E92-4B31-859B-75741E05570D}" type="datetimeFigureOut">
              <a:rPr lang="en-ZA" smtClean="0"/>
              <a:t>2019/04/12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464E5-A8A8-42CB-9280-B66A37166A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5968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E216-3E92-4B31-859B-75741E05570D}" type="datetimeFigureOut">
              <a:rPr lang="en-ZA" smtClean="0"/>
              <a:t>2019/04/12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464E5-A8A8-42CB-9280-B66A37166A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610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E216-3E92-4B31-859B-75741E05570D}" type="datetimeFigureOut">
              <a:rPr lang="en-ZA" smtClean="0"/>
              <a:t>2019/04/12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464E5-A8A8-42CB-9280-B66A37166A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45024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E216-3E92-4B31-859B-75741E05570D}" type="datetimeFigureOut">
              <a:rPr lang="en-ZA" smtClean="0"/>
              <a:t>2019/04/12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464E5-A8A8-42CB-9280-B66A37166A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70398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E216-3E92-4B31-859B-75741E05570D}" type="datetimeFigureOut">
              <a:rPr lang="en-ZA" smtClean="0"/>
              <a:t>2019/04/12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464E5-A8A8-42CB-9280-B66A37166A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22288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2E216-3E92-4B31-859B-75741E05570D}" type="datetimeFigureOut">
              <a:rPr lang="en-ZA" smtClean="0"/>
              <a:t>2019/04/12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464E5-A8A8-42CB-9280-B66A37166A5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75776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408" y="0"/>
            <a:ext cx="7027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683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Together we build our future.</dc:title>
  <dc:creator>Admin PC</dc:creator>
  <cp:lastModifiedBy>Admin PC</cp:lastModifiedBy>
  <cp:revision>10</cp:revision>
  <dcterms:created xsi:type="dcterms:W3CDTF">2019-04-12T07:47:57Z</dcterms:created>
  <dcterms:modified xsi:type="dcterms:W3CDTF">2019-04-12T10:42:33Z</dcterms:modified>
</cp:coreProperties>
</file>